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1" r:id="rId4"/>
    <p:sldId id="269" r:id="rId5"/>
    <p:sldId id="271" r:id="rId6"/>
    <p:sldId id="272" r:id="rId7"/>
    <p:sldId id="273" r:id="rId8"/>
    <p:sldId id="274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6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C7C43-8675-4C93-9E70-937082A75193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3D41A-E3B6-4178-94A9-DC4A5F96A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02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sunorg1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3D41A-E3B6-4178-94A9-DC4A5F96A7A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80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sunorg2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3D41A-E3B6-4178-94A9-DC4A5F96A7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84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arkorg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3D41A-E3B6-4178-94A9-DC4A5F96A7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1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cvorg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3D41A-E3B6-4178-94A9-DC4A5F96A7A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1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cvsorg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3D41A-E3B6-4178-94A9-DC4A5F96A7A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1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idaorg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3D41A-E3B6-4178-94A9-DC4A5F96A7A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1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idasorg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3D41A-E3B6-4178-94A9-DC4A5F96A7A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1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kinorg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3D41A-E3B6-4178-94A9-DC4A5F96A7A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1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38600" y="76200"/>
            <a:ext cx="1066800" cy="3810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38200" y="952500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876800" y="952500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09800" y="952500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505200" y="952500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172200" y="952500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467600" y="952500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16" name="Elbow Connector 15"/>
          <p:cNvCxnSpPr>
            <a:stCxn id="4" idx="2"/>
            <a:endCxn id="10" idx="0"/>
          </p:cNvCxnSpPr>
          <p:nvPr/>
        </p:nvCxnSpPr>
        <p:spPr>
          <a:xfrm rot="16200000" flipH="1">
            <a:off x="4705350" y="323850"/>
            <a:ext cx="495300" cy="762000"/>
          </a:xfrm>
          <a:prstGeom prst="bentConnector3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4" idx="2"/>
            <a:endCxn id="9" idx="0"/>
          </p:cNvCxnSpPr>
          <p:nvPr/>
        </p:nvCxnSpPr>
        <p:spPr>
          <a:xfrm rot="5400000">
            <a:off x="2686050" y="-933450"/>
            <a:ext cx="495300" cy="327660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4" idx="2"/>
            <a:endCxn id="11" idx="0"/>
          </p:cNvCxnSpPr>
          <p:nvPr/>
        </p:nvCxnSpPr>
        <p:spPr>
          <a:xfrm rot="5400000">
            <a:off x="3371850" y="-247650"/>
            <a:ext cx="495300" cy="19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4" idx="2"/>
            <a:endCxn id="12" idx="0"/>
          </p:cNvCxnSpPr>
          <p:nvPr/>
        </p:nvCxnSpPr>
        <p:spPr>
          <a:xfrm rot="5400000">
            <a:off x="4019550" y="400050"/>
            <a:ext cx="495300" cy="60960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4" idx="2"/>
            <a:endCxn id="13" idx="0"/>
          </p:cNvCxnSpPr>
          <p:nvPr/>
        </p:nvCxnSpPr>
        <p:spPr>
          <a:xfrm rot="16200000" flipH="1">
            <a:off x="5353050" y="-323850"/>
            <a:ext cx="495300" cy="205740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4" idx="2"/>
            <a:endCxn id="14" idx="0"/>
          </p:cNvCxnSpPr>
          <p:nvPr/>
        </p:nvCxnSpPr>
        <p:spPr>
          <a:xfrm rot="16200000" flipH="1">
            <a:off x="6000750" y="-971550"/>
            <a:ext cx="495300" cy="335280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838200" y="1828800"/>
            <a:ext cx="7543800" cy="1219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PACKAGE SPECIFIC LINEAR SOLVER INTERFACES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41" name="Straight Arrow Connector 40"/>
          <p:cNvCxnSpPr>
            <a:stCxn id="9" idx="2"/>
          </p:cNvCxnSpPr>
          <p:nvPr/>
        </p:nvCxnSpPr>
        <p:spPr>
          <a:xfrm>
            <a:off x="1295400" y="1295400"/>
            <a:ext cx="0" cy="53340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7916333" y="1291167"/>
            <a:ext cx="0" cy="53340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629400" y="1291167"/>
            <a:ext cx="0" cy="53340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334000" y="1295400"/>
            <a:ext cx="0" cy="53340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962400" y="1308100"/>
            <a:ext cx="0" cy="53340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667000" y="1308100"/>
            <a:ext cx="0" cy="53340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35" idx="2"/>
            <a:endCxn id="48" idx="0"/>
          </p:cNvCxnSpPr>
          <p:nvPr/>
        </p:nvCxnSpPr>
        <p:spPr>
          <a:xfrm rot="5400000">
            <a:off x="3261332" y="2381858"/>
            <a:ext cx="682626" cy="201491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35" idx="2"/>
            <a:endCxn id="63" idx="0"/>
          </p:cNvCxnSpPr>
          <p:nvPr/>
        </p:nvCxnSpPr>
        <p:spPr>
          <a:xfrm rot="16200000" flipH="1">
            <a:off x="5366808" y="2291292"/>
            <a:ext cx="677335" cy="219075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4914900" y="3725335"/>
            <a:ext cx="3771900" cy="175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453714" y="4114801"/>
            <a:ext cx="808228" cy="228600"/>
          </a:xfrm>
          <a:prstGeom prst="rect">
            <a:avLst/>
          </a:prstGeom>
          <a:solidFill>
            <a:schemeClr val="accent3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200650" y="4584700"/>
            <a:ext cx="728133" cy="2286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834714" y="4563533"/>
            <a:ext cx="892810" cy="2286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888861" y="5029200"/>
            <a:ext cx="883414" cy="2286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PTHREADS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909699" y="5029199"/>
            <a:ext cx="750270" cy="2286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OPENMP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777692" y="5029199"/>
            <a:ext cx="728133" cy="2286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MPI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78" name="Elbow Connector 77"/>
          <p:cNvCxnSpPr>
            <a:stCxn id="74" idx="2"/>
            <a:endCxn id="76" idx="0"/>
          </p:cNvCxnSpPr>
          <p:nvPr/>
        </p:nvCxnSpPr>
        <p:spPr>
          <a:xfrm rot="16200000" flipH="1">
            <a:off x="7164443" y="4908808"/>
            <a:ext cx="237066" cy="3715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74" idx="2"/>
            <a:endCxn id="75" idx="0"/>
          </p:cNvCxnSpPr>
          <p:nvPr/>
        </p:nvCxnSpPr>
        <p:spPr>
          <a:xfrm rot="5400000">
            <a:off x="6687311" y="4435391"/>
            <a:ext cx="237067" cy="950551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74" idx="2"/>
            <a:endCxn id="77" idx="0"/>
          </p:cNvCxnSpPr>
          <p:nvPr/>
        </p:nvCxnSpPr>
        <p:spPr>
          <a:xfrm rot="16200000" flipH="1">
            <a:off x="7592906" y="4480346"/>
            <a:ext cx="237066" cy="86064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72" idx="2"/>
            <a:endCxn id="74" idx="0"/>
          </p:cNvCxnSpPr>
          <p:nvPr/>
        </p:nvCxnSpPr>
        <p:spPr>
          <a:xfrm rot="16200000" flipH="1">
            <a:off x="6959407" y="4241821"/>
            <a:ext cx="220132" cy="423291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72" idx="2"/>
            <a:endCxn id="73" idx="0"/>
          </p:cNvCxnSpPr>
          <p:nvPr/>
        </p:nvCxnSpPr>
        <p:spPr>
          <a:xfrm rot="5400000">
            <a:off x="6090624" y="3817495"/>
            <a:ext cx="241299" cy="1293111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0" y="5791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05200" y="57912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Cut Here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461590" y="3730626"/>
            <a:ext cx="4267200" cy="1752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13990" y="4149199"/>
            <a:ext cx="891430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259656" y="5078416"/>
            <a:ext cx="991873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1470434" y="5091643"/>
            <a:ext cx="1258912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3824592" y="4657726"/>
            <a:ext cx="809608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2747590" y="4660902"/>
            <a:ext cx="952500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SPFGMR</a:t>
            </a:r>
            <a:r>
              <a:rPr lang="en-US" sz="1000" b="1" baseline="30000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**</a:t>
            </a:r>
            <a:endParaRPr lang="en-US" sz="1000" b="1" baseline="30000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651672" y="4660902"/>
            <a:ext cx="816066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843434" y="4149199"/>
            <a:ext cx="77192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PCG</a:t>
            </a:r>
            <a:r>
              <a:rPr lang="en-US" sz="1000" b="1" baseline="30000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*</a:t>
            </a:r>
            <a:endParaRPr lang="en-US" sz="1000" b="1" baseline="30000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2778125" y="4149199"/>
            <a:ext cx="891430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752600" y="4149199"/>
            <a:ext cx="694580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044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641298" y="323790"/>
            <a:ext cx="1195624" cy="373165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undials-</a:t>
            </a:r>
            <a:r>
              <a:rPr lang="en-US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x.x.x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21" name="Elbow Connector 20"/>
          <p:cNvCxnSpPr>
            <a:stCxn id="4" idx="2"/>
            <a:endCxn id="7" idx="0"/>
          </p:cNvCxnSpPr>
          <p:nvPr/>
        </p:nvCxnSpPr>
        <p:spPr>
          <a:xfrm rot="5400000">
            <a:off x="2922801" y="-310320"/>
            <a:ext cx="309035" cy="2323584"/>
          </a:xfrm>
          <a:prstGeom prst="bentConnector3">
            <a:avLst>
              <a:gd name="adj1" fmla="val 50000"/>
            </a:avLst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2126696" y="1382758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cvode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93296" y="1005990"/>
            <a:ext cx="644459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include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61" name="Elbow Connector 60"/>
          <p:cNvCxnSpPr>
            <a:stCxn id="4" idx="2"/>
            <a:endCxn id="147" idx="0"/>
          </p:cNvCxnSpPr>
          <p:nvPr/>
        </p:nvCxnSpPr>
        <p:spPr>
          <a:xfrm rot="5400000">
            <a:off x="3686074" y="452953"/>
            <a:ext cx="309035" cy="797038"/>
          </a:xfrm>
          <a:prstGeom prst="bentConnector3">
            <a:avLst>
              <a:gd name="adj1" fmla="val 50000"/>
            </a:avLst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7822007" y="1001758"/>
            <a:ext cx="636193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doc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97" name="Elbow Connector 96"/>
          <p:cNvCxnSpPr>
            <a:stCxn id="4" idx="2"/>
            <a:endCxn id="99" idx="0"/>
          </p:cNvCxnSpPr>
          <p:nvPr/>
        </p:nvCxnSpPr>
        <p:spPr>
          <a:xfrm rot="16200000" flipH="1">
            <a:off x="5262747" y="-326683"/>
            <a:ext cx="309035" cy="2356309"/>
          </a:xfrm>
          <a:prstGeom prst="bentConnector3">
            <a:avLst>
              <a:gd name="adj1" fmla="val 50000"/>
            </a:avLst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6248400" y="1005990"/>
            <a:ext cx="694038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config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00" name="Elbow Connector 99"/>
          <p:cNvCxnSpPr>
            <a:stCxn id="4" idx="2"/>
            <a:endCxn id="101" idx="0"/>
          </p:cNvCxnSpPr>
          <p:nvPr/>
        </p:nvCxnSpPr>
        <p:spPr>
          <a:xfrm rot="5400000">
            <a:off x="2211974" y="-1021145"/>
            <a:ext cx="309036" cy="3745236"/>
          </a:xfrm>
          <a:prstGeom prst="bentConnector3">
            <a:avLst>
              <a:gd name="adj1" fmla="val 50000"/>
            </a:avLst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57274" y="1005991"/>
            <a:ext cx="873200" cy="182214"/>
          </a:xfrm>
          <a:prstGeom prst="rect">
            <a:avLst/>
          </a:prstGeom>
          <a:solidFill>
            <a:schemeClr val="accent2">
              <a:alpha val="5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sundialsTB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05" name="Elbow Connector 104"/>
          <p:cNvCxnSpPr>
            <a:stCxn id="7" idx="2"/>
            <a:endCxn id="81" idx="1"/>
          </p:cNvCxnSpPr>
          <p:nvPr/>
        </p:nvCxnSpPr>
        <p:spPr>
          <a:xfrm rot="16200000" flipH="1">
            <a:off x="1877533" y="1226863"/>
            <a:ext cx="287157" cy="211170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2129807" y="1695389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cvodes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14" name="Elbow Connector 113"/>
          <p:cNvCxnSpPr>
            <a:stCxn id="7" idx="2"/>
            <a:endCxn id="113" idx="1"/>
          </p:cNvCxnSpPr>
          <p:nvPr/>
        </p:nvCxnSpPr>
        <p:spPr>
          <a:xfrm rot="16200000" flipH="1">
            <a:off x="1722772" y="1381623"/>
            <a:ext cx="599788" cy="214281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angle 114"/>
          <p:cNvSpPr/>
          <p:nvPr/>
        </p:nvSpPr>
        <p:spPr>
          <a:xfrm>
            <a:off x="2133600" y="2000189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arkode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16" name="Elbow Connector 115"/>
          <p:cNvCxnSpPr>
            <a:stCxn id="7" idx="2"/>
            <a:endCxn id="115" idx="1"/>
          </p:cNvCxnSpPr>
          <p:nvPr/>
        </p:nvCxnSpPr>
        <p:spPr>
          <a:xfrm rot="16200000" flipH="1">
            <a:off x="1572269" y="1532127"/>
            <a:ext cx="904588" cy="218074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2130369" y="2304989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ida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18" name="Elbow Connector 117"/>
          <p:cNvCxnSpPr>
            <a:stCxn id="7" idx="2"/>
            <a:endCxn id="117" idx="1"/>
          </p:cNvCxnSpPr>
          <p:nvPr/>
        </p:nvCxnSpPr>
        <p:spPr>
          <a:xfrm rot="16200000" flipH="1">
            <a:off x="1418253" y="1686142"/>
            <a:ext cx="1209388" cy="214843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2130368" y="2609789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idas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20" name="Elbow Connector 119"/>
          <p:cNvCxnSpPr>
            <a:stCxn id="7" idx="2"/>
            <a:endCxn id="119" idx="1"/>
          </p:cNvCxnSpPr>
          <p:nvPr/>
        </p:nvCxnSpPr>
        <p:spPr>
          <a:xfrm rot="16200000" flipH="1">
            <a:off x="1265853" y="1838543"/>
            <a:ext cx="1514188" cy="214842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>
            <a:off x="2130367" y="2914589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kinsol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22" name="Elbow Connector 121"/>
          <p:cNvCxnSpPr>
            <a:stCxn id="7" idx="2"/>
            <a:endCxn id="121" idx="1"/>
          </p:cNvCxnSpPr>
          <p:nvPr/>
        </p:nvCxnSpPr>
        <p:spPr>
          <a:xfrm rot="16200000" flipH="1">
            <a:off x="1113452" y="1990943"/>
            <a:ext cx="1818988" cy="214841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2130367" y="3219389"/>
            <a:ext cx="699516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sundials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24" name="Elbow Connector 123"/>
          <p:cNvCxnSpPr>
            <a:stCxn id="7" idx="2"/>
            <a:endCxn id="123" idx="1"/>
          </p:cNvCxnSpPr>
          <p:nvPr/>
        </p:nvCxnSpPr>
        <p:spPr>
          <a:xfrm rot="16200000" flipH="1">
            <a:off x="961052" y="2143343"/>
            <a:ext cx="2123788" cy="214841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>
            <a:off x="2130367" y="3524189"/>
            <a:ext cx="685800" cy="1865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nvector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26" name="Elbow Connector 125"/>
          <p:cNvCxnSpPr>
            <a:stCxn id="7" idx="2"/>
            <a:endCxn id="125" idx="1"/>
          </p:cNvCxnSpPr>
          <p:nvPr/>
        </p:nvCxnSpPr>
        <p:spPr>
          <a:xfrm rot="16200000" flipH="1">
            <a:off x="808652" y="2295743"/>
            <a:ext cx="2428588" cy="214841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Rectangle 145"/>
          <p:cNvSpPr/>
          <p:nvPr/>
        </p:nvSpPr>
        <p:spPr>
          <a:xfrm>
            <a:off x="3657600" y="1390589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cvode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3200400" y="1005990"/>
            <a:ext cx="483344" cy="178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src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48" name="Elbow Connector 147"/>
          <p:cNvCxnSpPr>
            <a:stCxn id="147" idx="2"/>
            <a:endCxn id="146" idx="1"/>
          </p:cNvCxnSpPr>
          <p:nvPr/>
        </p:nvCxnSpPr>
        <p:spPr>
          <a:xfrm rot="16200000" flipH="1">
            <a:off x="3400225" y="1226482"/>
            <a:ext cx="299223" cy="215528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148"/>
          <p:cNvSpPr/>
          <p:nvPr/>
        </p:nvSpPr>
        <p:spPr>
          <a:xfrm>
            <a:off x="3841744" y="1652633"/>
            <a:ext cx="6858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50" name="Elbow Connector 149"/>
          <p:cNvCxnSpPr>
            <a:endCxn id="149" idx="1"/>
          </p:cNvCxnSpPr>
          <p:nvPr/>
        </p:nvCxnSpPr>
        <p:spPr>
          <a:xfrm rot="16200000" flipH="1">
            <a:off x="3697392" y="1599720"/>
            <a:ext cx="170601" cy="118104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ectangle 150"/>
          <p:cNvSpPr/>
          <p:nvPr/>
        </p:nvSpPr>
        <p:spPr>
          <a:xfrm>
            <a:off x="3664504" y="2015429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cvodes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52" name="Elbow Connector 151"/>
          <p:cNvCxnSpPr>
            <a:stCxn id="147" idx="2"/>
            <a:endCxn id="151" idx="1"/>
          </p:cNvCxnSpPr>
          <p:nvPr/>
        </p:nvCxnSpPr>
        <p:spPr>
          <a:xfrm rot="16200000" flipH="1">
            <a:off x="3091257" y="1535450"/>
            <a:ext cx="924063" cy="222432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/>
          <p:cNvSpPr/>
          <p:nvPr/>
        </p:nvSpPr>
        <p:spPr>
          <a:xfrm>
            <a:off x="3661273" y="2308375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arkode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54" name="Elbow Connector 153"/>
          <p:cNvCxnSpPr>
            <a:stCxn id="147" idx="2"/>
            <a:endCxn id="153" idx="1"/>
          </p:cNvCxnSpPr>
          <p:nvPr/>
        </p:nvCxnSpPr>
        <p:spPr>
          <a:xfrm rot="16200000" flipH="1">
            <a:off x="2943168" y="1683538"/>
            <a:ext cx="1217009" cy="219201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3661272" y="2917975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ida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56" name="Elbow Connector 155"/>
          <p:cNvCxnSpPr>
            <a:stCxn id="147" idx="2"/>
            <a:endCxn id="155" idx="1"/>
          </p:cNvCxnSpPr>
          <p:nvPr/>
        </p:nvCxnSpPr>
        <p:spPr>
          <a:xfrm rot="16200000" flipH="1">
            <a:off x="2638368" y="1988339"/>
            <a:ext cx="1826609" cy="219200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/>
          <p:cNvSpPr/>
          <p:nvPr/>
        </p:nvSpPr>
        <p:spPr>
          <a:xfrm>
            <a:off x="3661271" y="3524189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idas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58" name="Elbow Connector 157"/>
          <p:cNvCxnSpPr>
            <a:stCxn id="147" idx="2"/>
            <a:endCxn id="157" idx="1"/>
          </p:cNvCxnSpPr>
          <p:nvPr/>
        </p:nvCxnSpPr>
        <p:spPr>
          <a:xfrm rot="16200000" flipH="1">
            <a:off x="2335260" y="2291446"/>
            <a:ext cx="2432823" cy="219199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ectangle 158"/>
          <p:cNvSpPr/>
          <p:nvPr/>
        </p:nvSpPr>
        <p:spPr>
          <a:xfrm>
            <a:off x="3661271" y="3871322"/>
            <a:ext cx="685800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kinsol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60" name="Elbow Connector 159"/>
          <p:cNvCxnSpPr>
            <a:stCxn id="147" idx="2"/>
            <a:endCxn id="159" idx="1"/>
          </p:cNvCxnSpPr>
          <p:nvPr/>
        </p:nvCxnSpPr>
        <p:spPr>
          <a:xfrm rot="16200000" flipH="1">
            <a:off x="2162608" y="2464098"/>
            <a:ext cx="2778127" cy="219199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Elbow Connector 161"/>
          <p:cNvCxnSpPr>
            <a:stCxn id="147" idx="2"/>
            <a:endCxn id="240" idx="1"/>
          </p:cNvCxnSpPr>
          <p:nvPr/>
        </p:nvCxnSpPr>
        <p:spPr>
          <a:xfrm rot="16200000" flipH="1">
            <a:off x="1705275" y="2921431"/>
            <a:ext cx="3720390" cy="246797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3877776" y="4131250"/>
            <a:ext cx="6858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79" name="Elbow Connector 178"/>
          <p:cNvCxnSpPr>
            <a:endCxn id="178" idx="1"/>
          </p:cNvCxnSpPr>
          <p:nvPr/>
        </p:nvCxnSpPr>
        <p:spPr>
          <a:xfrm rot="16200000" flipH="1">
            <a:off x="3729481" y="4074395"/>
            <a:ext cx="168486" cy="128104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ectangle 179"/>
          <p:cNvSpPr/>
          <p:nvPr/>
        </p:nvSpPr>
        <p:spPr>
          <a:xfrm>
            <a:off x="3877776" y="3178752"/>
            <a:ext cx="6858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81" name="Elbow Connector 180"/>
          <p:cNvCxnSpPr>
            <a:endCxn id="180" idx="1"/>
          </p:cNvCxnSpPr>
          <p:nvPr/>
        </p:nvCxnSpPr>
        <p:spPr>
          <a:xfrm rot="16200000" flipH="1">
            <a:off x="3729056" y="3121472"/>
            <a:ext cx="169336" cy="128104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Rectangle 181"/>
          <p:cNvSpPr/>
          <p:nvPr/>
        </p:nvSpPr>
        <p:spPr>
          <a:xfrm>
            <a:off x="3861632" y="2579310"/>
            <a:ext cx="6858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83" name="Elbow Connector 182"/>
          <p:cNvCxnSpPr>
            <a:endCxn id="182" idx="1"/>
          </p:cNvCxnSpPr>
          <p:nvPr/>
        </p:nvCxnSpPr>
        <p:spPr>
          <a:xfrm rot="16200000" flipH="1">
            <a:off x="3715906" y="2525024"/>
            <a:ext cx="179492" cy="111960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>
            <a:stCxn id="147" idx="2"/>
            <a:endCxn id="244" idx="1"/>
          </p:cNvCxnSpPr>
          <p:nvPr/>
        </p:nvCxnSpPr>
        <p:spPr>
          <a:xfrm rot="16200000" flipH="1">
            <a:off x="1551069" y="3075637"/>
            <a:ext cx="4033023" cy="251017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Rectangle 191"/>
          <p:cNvSpPr/>
          <p:nvPr/>
        </p:nvSpPr>
        <p:spPr>
          <a:xfrm>
            <a:off x="3692459" y="5429189"/>
            <a:ext cx="1042199" cy="1865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n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vec_openmp</a:t>
            </a:r>
            <a:endParaRPr lang="en-US" sz="1000" b="1" dirty="0" smtClean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93" name="Elbow Connector 192"/>
          <p:cNvCxnSpPr>
            <a:stCxn id="147" idx="2"/>
            <a:endCxn id="192" idx="1"/>
          </p:cNvCxnSpPr>
          <p:nvPr/>
        </p:nvCxnSpPr>
        <p:spPr>
          <a:xfrm rot="16200000" flipH="1">
            <a:off x="1398354" y="3228352"/>
            <a:ext cx="4337823" cy="250387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Rectangle 193"/>
          <p:cNvSpPr/>
          <p:nvPr/>
        </p:nvSpPr>
        <p:spPr>
          <a:xfrm>
            <a:off x="3692457" y="5733989"/>
            <a:ext cx="1081026" cy="1865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nvec_pthreads</a:t>
            </a:r>
            <a:endParaRPr lang="en-US" sz="1000" b="1" dirty="0" smtClean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95" name="Elbow Connector 194"/>
          <p:cNvCxnSpPr>
            <a:stCxn id="147" idx="2"/>
            <a:endCxn id="194" idx="1"/>
          </p:cNvCxnSpPr>
          <p:nvPr/>
        </p:nvCxnSpPr>
        <p:spPr>
          <a:xfrm rot="16200000" flipH="1">
            <a:off x="1245953" y="3380753"/>
            <a:ext cx="4642623" cy="250385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Rectangle 239"/>
          <p:cNvSpPr/>
          <p:nvPr/>
        </p:nvSpPr>
        <p:spPr>
          <a:xfrm>
            <a:off x="3688869" y="4811756"/>
            <a:ext cx="735271" cy="1865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n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vec_ser</a:t>
            </a:r>
            <a:endParaRPr lang="en-US" sz="1000" b="1" dirty="0" smtClean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3693089" y="5124389"/>
            <a:ext cx="742476" cy="1865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nvec_par</a:t>
            </a:r>
            <a:endParaRPr lang="en-US" sz="1000" b="1" dirty="0" smtClean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14" name="Rectangle 313"/>
          <p:cNvSpPr/>
          <p:nvPr/>
        </p:nvSpPr>
        <p:spPr>
          <a:xfrm>
            <a:off x="5171570" y="1378527"/>
            <a:ext cx="685800" cy="188403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cvode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15" name="Rectangle 314"/>
          <p:cNvSpPr/>
          <p:nvPr/>
        </p:nvSpPr>
        <p:spPr>
          <a:xfrm>
            <a:off x="4562600" y="1001759"/>
            <a:ext cx="758610" cy="1828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examples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316" name="Elbow Connector 315"/>
          <p:cNvCxnSpPr>
            <a:stCxn id="315" idx="2"/>
            <a:endCxn id="314" idx="1"/>
          </p:cNvCxnSpPr>
          <p:nvPr/>
        </p:nvCxnSpPr>
        <p:spPr>
          <a:xfrm rot="16200000" flipH="1">
            <a:off x="4912691" y="1213850"/>
            <a:ext cx="288092" cy="229665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Rectangle 316"/>
          <p:cNvSpPr/>
          <p:nvPr/>
        </p:nvSpPr>
        <p:spPr>
          <a:xfrm>
            <a:off x="5355714" y="1683328"/>
            <a:ext cx="537147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318" name="Elbow Connector 317"/>
          <p:cNvCxnSpPr>
            <a:endCxn id="317" idx="1"/>
          </p:cNvCxnSpPr>
          <p:nvPr/>
        </p:nvCxnSpPr>
        <p:spPr>
          <a:xfrm rot="16200000" flipH="1">
            <a:off x="5202998" y="1622052"/>
            <a:ext cx="213360" cy="92072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Elbow Connector 319"/>
          <p:cNvCxnSpPr>
            <a:stCxn id="315" idx="2"/>
            <a:endCxn id="384" idx="1"/>
          </p:cNvCxnSpPr>
          <p:nvPr/>
        </p:nvCxnSpPr>
        <p:spPr>
          <a:xfrm rot="16200000" flipH="1">
            <a:off x="4609228" y="1517313"/>
            <a:ext cx="901922" cy="236569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Elbow Connector 321"/>
          <p:cNvCxnSpPr>
            <a:stCxn id="315" idx="2"/>
            <a:endCxn id="391" idx="1"/>
          </p:cNvCxnSpPr>
          <p:nvPr/>
        </p:nvCxnSpPr>
        <p:spPr>
          <a:xfrm rot="16200000" flipH="1">
            <a:off x="4304895" y="1821646"/>
            <a:ext cx="1510589" cy="236569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Elbow Connector 323"/>
          <p:cNvCxnSpPr>
            <a:stCxn id="315" idx="2"/>
            <a:endCxn id="412" idx="1"/>
          </p:cNvCxnSpPr>
          <p:nvPr/>
        </p:nvCxnSpPr>
        <p:spPr>
          <a:xfrm rot="16200000" flipH="1">
            <a:off x="3847695" y="2278846"/>
            <a:ext cx="2424989" cy="236569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Elbow Connector 325"/>
          <p:cNvCxnSpPr>
            <a:stCxn id="315" idx="2"/>
            <a:endCxn id="425" idx="1"/>
          </p:cNvCxnSpPr>
          <p:nvPr/>
        </p:nvCxnSpPr>
        <p:spPr>
          <a:xfrm rot="16200000" flipH="1">
            <a:off x="3522150" y="2604391"/>
            <a:ext cx="3076078" cy="236569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Elbow Connector 327"/>
          <p:cNvCxnSpPr>
            <a:stCxn id="315" idx="2"/>
            <a:endCxn id="433" idx="1"/>
          </p:cNvCxnSpPr>
          <p:nvPr/>
        </p:nvCxnSpPr>
        <p:spPr>
          <a:xfrm rot="16200000" flipH="1">
            <a:off x="3199995" y="2926546"/>
            <a:ext cx="3720389" cy="236569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Elbow Connector 328"/>
          <p:cNvCxnSpPr>
            <a:stCxn id="315" idx="2"/>
            <a:endCxn id="345" idx="1"/>
          </p:cNvCxnSpPr>
          <p:nvPr/>
        </p:nvCxnSpPr>
        <p:spPr>
          <a:xfrm rot="16200000" flipH="1">
            <a:off x="2860112" y="3266429"/>
            <a:ext cx="4414021" cy="250435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Rectangle 344"/>
          <p:cNvSpPr/>
          <p:nvPr/>
        </p:nvSpPr>
        <p:spPr>
          <a:xfrm>
            <a:off x="5192340" y="5505389"/>
            <a:ext cx="685800" cy="1865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nvector</a:t>
            </a:r>
            <a:endParaRPr lang="en-US" sz="1000" b="1" dirty="0" smtClean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347" name="Elbow Connector 346"/>
          <p:cNvCxnSpPr>
            <a:stCxn id="4" idx="2"/>
            <a:endCxn id="315" idx="0"/>
          </p:cNvCxnSpPr>
          <p:nvPr/>
        </p:nvCxnSpPr>
        <p:spPr>
          <a:xfrm rot="16200000" flipH="1">
            <a:off x="4438105" y="497959"/>
            <a:ext cx="304804" cy="702795"/>
          </a:xfrm>
          <a:prstGeom prst="bentConnector3">
            <a:avLst>
              <a:gd name="adj1" fmla="val 50000"/>
            </a:avLst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" name="Rectangle 378"/>
          <p:cNvSpPr/>
          <p:nvPr/>
        </p:nvSpPr>
        <p:spPr>
          <a:xfrm>
            <a:off x="5952892" y="1683328"/>
            <a:ext cx="6858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80" name="Rectangle 379"/>
          <p:cNvSpPr/>
          <p:nvPr/>
        </p:nvSpPr>
        <p:spPr>
          <a:xfrm>
            <a:off x="6706252" y="1683327"/>
            <a:ext cx="919728" cy="187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xmix_serial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82" name="Rectangle 381"/>
          <p:cNvSpPr/>
          <p:nvPr/>
        </p:nvSpPr>
        <p:spPr>
          <a:xfrm>
            <a:off x="7696852" y="1683327"/>
            <a:ext cx="1026689" cy="187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fxmix_parallel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84" name="Rectangle 383"/>
          <p:cNvSpPr/>
          <p:nvPr/>
        </p:nvSpPr>
        <p:spPr>
          <a:xfrm>
            <a:off x="5178474" y="1992357"/>
            <a:ext cx="685800" cy="188403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cvodes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85" name="Rectangle 384"/>
          <p:cNvSpPr/>
          <p:nvPr/>
        </p:nvSpPr>
        <p:spPr>
          <a:xfrm>
            <a:off x="5362618" y="2297158"/>
            <a:ext cx="537147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386" name="Elbow Connector 385"/>
          <p:cNvCxnSpPr>
            <a:endCxn id="385" idx="1"/>
          </p:cNvCxnSpPr>
          <p:nvPr/>
        </p:nvCxnSpPr>
        <p:spPr>
          <a:xfrm rot="16200000" flipH="1">
            <a:off x="5209902" y="2235882"/>
            <a:ext cx="213360" cy="92072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Rectangle 386"/>
          <p:cNvSpPr/>
          <p:nvPr/>
        </p:nvSpPr>
        <p:spPr>
          <a:xfrm>
            <a:off x="5959796" y="2297158"/>
            <a:ext cx="6858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91" name="Rectangle 390"/>
          <p:cNvSpPr/>
          <p:nvPr/>
        </p:nvSpPr>
        <p:spPr>
          <a:xfrm>
            <a:off x="5178474" y="2601957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arkode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92" name="Rectangle 391"/>
          <p:cNvSpPr/>
          <p:nvPr/>
        </p:nvSpPr>
        <p:spPr>
          <a:xfrm>
            <a:off x="5362618" y="2906757"/>
            <a:ext cx="714928" cy="187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C_serial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393" name="Elbow Connector 392"/>
          <p:cNvCxnSpPr>
            <a:endCxn id="392" idx="1"/>
          </p:cNvCxnSpPr>
          <p:nvPr/>
        </p:nvCxnSpPr>
        <p:spPr>
          <a:xfrm rot="16200000" flipH="1">
            <a:off x="5208843" y="2846538"/>
            <a:ext cx="215478" cy="92071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Rectangle 393"/>
          <p:cNvSpPr/>
          <p:nvPr/>
        </p:nvSpPr>
        <p:spPr>
          <a:xfrm>
            <a:off x="6156656" y="2906757"/>
            <a:ext cx="789984" cy="187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C_parallel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95" name="Rectangle 394"/>
          <p:cNvSpPr/>
          <p:nvPr/>
        </p:nvSpPr>
        <p:spPr>
          <a:xfrm>
            <a:off x="7023710" y="2906757"/>
            <a:ext cx="845759" cy="1862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CXX_serial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96" name="Rectangle 395"/>
          <p:cNvSpPr/>
          <p:nvPr/>
        </p:nvSpPr>
        <p:spPr>
          <a:xfrm>
            <a:off x="7924800" y="2906757"/>
            <a:ext cx="956978" cy="1862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CXX_parallel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05" name="Rectangle 404"/>
          <p:cNvSpPr/>
          <p:nvPr/>
        </p:nvSpPr>
        <p:spPr>
          <a:xfrm>
            <a:off x="5366396" y="3181081"/>
            <a:ext cx="806145" cy="187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F77_serial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406" name="Elbow Connector 405"/>
          <p:cNvCxnSpPr>
            <a:endCxn id="405" idx="1"/>
          </p:cNvCxnSpPr>
          <p:nvPr/>
        </p:nvCxnSpPr>
        <p:spPr>
          <a:xfrm rot="16200000" flipH="1">
            <a:off x="5075462" y="2983703"/>
            <a:ext cx="489798" cy="92070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Rectangle 406"/>
          <p:cNvSpPr/>
          <p:nvPr/>
        </p:nvSpPr>
        <p:spPr>
          <a:xfrm>
            <a:off x="6245274" y="3181081"/>
            <a:ext cx="916923" cy="187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F77_parallel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08" name="Rectangle 407"/>
          <p:cNvSpPr/>
          <p:nvPr/>
        </p:nvSpPr>
        <p:spPr>
          <a:xfrm>
            <a:off x="8233378" y="3181081"/>
            <a:ext cx="834422" cy="187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F90_serial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09" name="Rectangle 408"/>
          <p:cNvSpPr/>
          <p:nvPr/>
        </p:nvSpPr>
        <p:spPr>
          <a:xfrm>
            <a:off x="7246556" y="3181081"/>
            <a:ext cx="919728" cy="1862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F90_parallel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12" name="Rectangle 411"/>
          <p:cNvSpPr/>
          <p:nvPr/>
        </p:nvSpPr>
        <p:spPr>
          <a:xfrm>
            <a:off x="5178474" y="3516357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ida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13" name="Rectangle 412"/>
          <p:cNvSpPr/>
          <p:nvPr/>
        </p:nvSpPr>
        <p:spPr>
          <a:xfrm>
            <a:off x="5362618" y="3821158"/>
            <a:ext cx="537147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414" name="Elbow Connector 413"/>
          <p:cNvCxnSpPr>
            <a:endCxn id="413" idx="1"/>
          </p:cNvCxnSpPr>
          <p:nvPr/>
        </p:nvCxnSpPr>
        <p:spPr>
          <a:xfrm rot="16200000" flipH="1">
            <a:off x="5209902" y="3759882"/>
            <a:ext cx="213360" cy="92072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" name="Rectangle 414"/>
          <p:cNvSpPr/>
          <p:nvPr/>
        </p:nvSpPr>
        <p:spPr>
          <a:xfrm>
            <a:off x="5959796" y="3821158"/>
            <a:ext cx="6858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16" name="Rectangle 415"/>
          <p:cNvSpPr/>
          <p:nvPr/>
        </p:nvSpPr>
        <p:spPr>
          <a:xfrm>
            <a:off x="6713156" y="3821157"/>
            <a:ext cx="919728" cy="187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xmix_serial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17" name="Rectangle 416"/>
          <p:cNvSpPr/>
          <p:nvPr/>
        </p:nvSpPr>
        <p:spPr>
          <a:xfrm>
            <a:off x="7703756" y="3821157"/>
            <a:ext cx="1026689" cy="187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fxmix_parallel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25" name="Rectangle 424"/>
          <p:cNvSpPr/>
          <p:nvPr/>
        </p:nvSpPr>
        <p:spPr>
          <a:xfrm>
            <a:off x="5178474" y="4167446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idas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26" name="Rectangle 425"/>
          <p:cNvSpPr/>
          <p:nvPr/>
        </p:nvSpPr>
        <p:spPr>
          <a:xfrm>
            <a:off x="5362618" y="4472247"/>
            <a:ext cx="537147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427" name="Elbow Connector 426"/>
          <p:cNvCxnSpPr>
            <a:endCxn id="426" idx="1"/>
          </p:cNvCxnSpPr>
          <p:nvPr/>
        </p:nvCxnSpPr>
        <p:spPr>
          <a:xfrm rot="16200000" flipH="1">
            <a:off x="5209902" y="4410971"/>
            <a:ext cx="213360" cy="92072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Rectangle 427"/>
          <p:cNvSpPr/>
          <p:nvPr/>
        </p:nvSpPr>
        <p:spPr>
          <a:xfrm>
            <a:off x="5959796" y="4472247"/>
            <a:ext cx="6858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33" name="Rectangle 432"/>
          <p:cNvSpPr/>
          <p:nvPr/>
        </p:nvSpPr>
        <p:spPr>
          <a:xfrm>
            <a:off x="5178474" y="4811757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kinsol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34" name="Rectangle 433"/>
          <p:cNvSpPr/>
          <p:nvPr/>
        </p:nvSpPr>
        <p:spPr>
          <a:xfrm>
            <a:off x="5362618" y="5116558"/>
            <a:ext cx="537147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435" name="Elbow Connector 434"/>
          <p:cNvCxnSpPr/>
          <p:nvPr/>
        </p:nvCxnSpPr>
        <p:spPr>
          <a:xfrm rot="16200000" flipH="1">
            <a:off x="5209902" y="5055282"/>
            <a:ext cx="213360" cy="92072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Rectangle 435"/>
          <p:cNvSpPr/>
          <p:nvPr/>
        </p:nvSpPr>
        <p:spPr>
          <a:xfrm>
            <a:off x="5959796" y="5116558"/>
            <a:ext cx="6858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37" name="Rectangle 436"/>
          <p:cNvSpPr/>
          <p:nvPr/>
        </p:nvSpPr>
        <p:spPr>
          <a:xfrm>
            <a:off x="6713156" y="5116557"/>
            <a:ext cx="919728" cy="187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xmix_serial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38" name="Rectangle 437"/>
          <p:cNvSpPr/>
          <p:nvPr/>
        </p:nvSpPr>
        <p:spPr>
          <a:xfrm>
            <a:off x="7703756" y="5116556"/>
            <a:ext cx="1063022" cy="1907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fxmix_parallel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40" name="Rectangle 439"/>
          <p:cNvSpPr/>
          <p:nvPr/>
        </p:nvSpPr>
        <p:spPr>
          <a:xfrm>
            <a:off x="5407074" y="5775479"/>
            <a:ext cx="537147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441" name="Elbow Connector 440"/>
          <p:cNvCxnSpPr>
            <a:endCxn id="440" idx="1"/>
          </p:cNvCxnSpPr>
          <p:nvPr/>
        </p:nvCxnSpPr>
        <p:spPr>
          <a:xfrm rot="16200000" flipH="1">
            <a:off x="5258799" y="5718643"/>
            <a:ext cx="178651" cy="117899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Rectangle 441"/>
          <p:cNvSpPr/>
          <p:nvPr/>
        </p:nvSpPr>
        <p:spPr>
          <a:xfrm>
            <a:off x="6004252" y="5775479"/>
            <a:ext cx="68580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43" name="Rectangle 442"/>
          <p:cNvSpPr/>
          <p:nvPr/>
        </p:nvSpPr>
        <p:spPr>
          <a:xfrm>
            <a:off x="6757611" y="5775478"/>
            <a:ext cx="721000" cy="1828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pthreads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44" name="Rectangle 443"/>
          <p:cNvSpPr/>
          <p:nvPr/>
        </p:nvSpPr>
        <p:spPr>
          <a:xfrm>
            <a:off x="7540674" y="5775478"/>
            <a:ext cx="706862" cy="187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openmp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450" name="Elbow Connector 449"/>
          <p:cNvCxnSpPr>
            <a:stCxn id="4" idx="2"/>
            <a:endCxn id="94" idx="0"/>
          </p:cNvCxnSpPr>
          <p:nvPr/>
        </p:nvCxnSpPr>
        <p:spPr>
          <a:xfrm rot="16200000" flipH="1">
            <a:off x="6037206" y="-1101141"/>
            <a:ext cx="304803" cy="3900994"/>
          </a:xfrm>
          <a:prstGeom prst="bentConnector3">
            <a:avLst>
              <a:gd name="adj1" fmla="val 50000"/>
            </a:avLst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Elbow Connector 467"/>
          <p:cNvCxnSpPr>
            <a:endCxn id="476" idx="1"/>
          </p:cNvCxnSpPr>
          <p:nvPr/>
        </p:nvCxnSpPr>
        <p:spPr>
          <a:xfrm rot="16200000" flipH="1">
            <a:off x="-1023707" y="2309632"/>
            <a:ext cx="2509027" cy="259025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Elbow Connector 470"/>
          <p:cNvCxnSpPr>
            <a:endCxn id="492" idx="1"/>
          </p:cNvCxnSpPr>
          <p:nvPr/>
        </p:nvCxnSpPr>
        <p:spPr>
          <a:xfrm rot="16200000" flipH="1">
            <a:off x="-1324273" y="2690635"/>
            <a:ext cx="3110159" cy="259025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Elbow Connector 471"/>
          <p:cNvCxnSpPr>
            <a:endCxn id="496" idx="1"/>
          </p:cNvCxnSpPr>
          <p:nvPr/>
        </p:nvCxnSpPr>
        <p:spPr>
          <a:xfrm rot="16200000" flipH="1">
            <a:off x="-1631188" y="3073751"/>
            <a:ext cx="3723989" cy="259025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Elbow Connector 472"/>
          <p:cNvCxnSpPr>
            <a:endCxn id="474" idx="1"/>
          </p:cNvCxnSpPr>
          <p:nvPr/>
        </p:nvCxnSpPr>
        <p:spPr>
          <a:xfrm rot="16200000" flipH="1">
            <a:off x="-2043355" y="3333518"/>
            <a:ext cx="4562189" cy="272891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4" name="Rectangle 473"/>
          <p:cNvSpPr/>
          <p:nvPr/>
        </p:nvSpPr>
        <p:spPr>
          <a:xfrm>
            <a:off x="374185" y="5657790"/>
            <a:ext cx="685800" cy="1865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nvector</a:t>
            </a:r>
            <a:endParaRPr lang="en-US" sz="1000" b="1" dirty="0" smtClean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76" name="Rectangle 475"/>
          <p:cNvSpPr/>
          <p:nvPr/>
        </p:nvSpPr>
        <p:spPr>
          <a:xfrm>
            <a:off x="360319" y="3600390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cvodes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77" name="Rectangle 476"/>
          <p:cNvSpPr/>
          <p:nvPr/>
        </p:nvSpPr>
        <p:spPr>
          <a:xfrm>
            <a:off x="544880" y="3905191"/>
            <a:ext cx="101777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e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xamples_ser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79" name="Rectangle 478"/>
          <p:cNvSpPr/>
          <p:nvPr/>
        </p:nvSpPr>
        <p:spPr>
          <a:xfrm>
            <a:off x="1657474" y="3905191"/>
            <a:ext cx="1028348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e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xamples_par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92" name="Rectangle 491"/>
          <p:cNvSpPr/>
          <p:nvPr/>
        </p:nvSpPr>
        <p:spPr>
          <a:xfrm>
            <a:off x="360319" y="4281959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idas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494" name="Elbow Connector 493"/>
          <p:cNvCxnSpPr/>
          <p:nvPr/>
        </p:nvCxnSpPr>
        <p:spPr>
          <a:xfrm rot="16200000" flipH="1">
            <a:off x="412008" y="4533934"/>
            <a:ext cx="207540" cy="85432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6" name="Rectangle 495"/>
          <p:cNvSpPr/>
          <p:nvPr/>
        </p:nvSpPr>
        <p:spPr>
          <a:xfrm>
            <a:off x="360319" y="4971990"/>
            <a:ext cx="685800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kinsol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504" name="Elbow Connector 503"/>
          <p:cNvCxnSpPr>
            <a:endCxn id="505" idx="1"/>
          </p:cNvCxnSpPr>
          <p:nvPr/>
        </p:nvCxnSpPr>
        <p:spPr>
          <a:xfrm rot="16200000" flipH="1">
            <a:off x="-2169193" y="3535553"/>
            <a:ext cx="4813863" cy="272891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5" name="Rectangle 504"/>
          <p:cNvSpPr/>
          <p:nvPr/>
        </p:nvSpPr>
        <p:spPr>
          <a:xfrm>
            <a:off x="374184" y="5985662"/>
            <a:ext cx="685800" cy="1865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putils</a:t>
            </a:r>
            <a:endParaRPr lang="en-US" sz="1000" b="1" dirty="0" smtClean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14" name="Rectangle 513"/>
          <p:cNvSpPr/>
          <p:nvPr/>
        </p:nvSpPr>
        <p:spPr>
          <a:xfrm>
            <a:off x="2763983" y="3905191"/>
            <a:ext cx="436417" cy="1945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cvm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515" name="Elbow Connector 514"/>
          <p:cNvCxnSpPr/>
          <p:nvPr/>
        </p:nvCxnSpPr>
        <p:spPr>
          <a:xfrm rot="16200000" flipH="1">
            <a:off x="402867" y="3846824"/>
            <a:ext cx="219180" cy="92073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7" name="Rectangle 516"/>
          <p:cNvSpPr/>
          <p:nvPr/>
        </p:nvSpPr>
        <p:spPr>
          <a:xfrm>
            <a:off x="501217" y="4577501"/>
            <a:ext cx="101777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e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xamples_ser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18" name="Rectangle 517"/>
          <p:cNvSpPr/>
          <p:nvPr/>
        </p:nvSpPr>
        <p:spPr>
          <a:xfrm>
            <a:off x="1682004" y="4583160"/>
            <a:ext cx="432096" cy="1945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idm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22" name="Rectangle 521"/>
          <p:cNvSpPr/>
          <p:nvPr/>
        </p:nvSpPr>
        <p:spPr>
          <a:xfrm>
            <a:off x="501217" y="5272771"/>
            <a:ext cx="1017770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e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xamples_ser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23" name="Rectangle 522"/>
          <p:cNvSpPr/>
          <p:nvPr/>
        </p:nvSpPr>
        <p:spPr>
          <a:xfrm>
            <a:off x="1628455" y="5272771"/>
            <a:ext cx="1028348" cy="182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e</a:t>
            </a:r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xamples_par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24" name="Rectangle 523"/>
          <p:cNvSpPr/>
          <p:nvPr/>
        </p:nvSpPr>
        <p:spPr>
          <a:xfrm>
            <a:off x="2720803" y="5273777"/>
            <a:ext cx="432096" cy="1945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kim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525" name="Elbow Connector 524"/>
          <p:cNvCxnSpPr/>
          <p:nvPr/>
        </p:nvCxnSpPr>
        <p:spPr>
          <a:xfrm rot="16200000" flipH="1">
            <a:off x="426571" y="5205196"/>
            <a:ext cx="203518" cy="92072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Elbow Connector 140"/>
          <p:cNvCxnSpPr>
            <a:stCxn id="524" idx="2"/>
            <a:endCxn id="161" idx="0"/>
          </p:cNvCxnSpPr>
          <p:nvPr/>
        </p:nvCxnSpPr>
        <p:spPr>
          <a:xfrm rot="16200000" flipH="1">
            <a:off x="2864898" y="5540248"/>
            <a:ext cx="147376" cy="3471"/>
          </a:xfrm>
          <a:prstGeom prst="bentConnector3">
            <a:avLst>
              <a:gd name="adj1" fmla="val 50000"/>
            </a:avLst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2724274" y="5615672"/>
            <a:ext cx="432096" cy="1945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src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63" name="Elbow Connector 162"/>
          <p:cNvCxnSpPr>
            <a:stCxn id="518" idx="2"/>
            <a:endCxn id="164" idx="0"/>
          </p:cNvCxnSpPr>
          <p:nvPr/>
        </p:nvCxnSpPr>
        <p:spPr>
          <a:xfrm rot="16200000" flipH="1">
            <a:off x="1822243" y="4853488"/>
            <a:ext cx="152193" cy="574"/>
          </a:xfrm>
          <a:prstGeom prst="bentConnector3">
            <a:avLst>
              <a:gd name="adj1" fmla="val 50000"/>
            </a:avLst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63"/>
          <p:cNvSpPr/>
          <p:nvPr/>
        </p:nvSpPr>
        <p:spPr>
          <a:xfrm>
            <a:off x="1682578" y="4929872"/>
            <a:ext cx="432096" cy="1945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src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65" name="Elbow Connector 164"/>
          <p:cNvCxnSpPr>
            <a:stCxn id="514" idx="2"/>
            <a:endCxn id="166" idx="0"/>
          </p:cNvCxnSpPr>
          <p:nvPr/>
        </p:nvCxnSpPr>
        <p:spPr>
          <a:xfrm rot="5400000">
            <a:off x="2908931" y="4170811"/>
            <a:ext cx="144362" cy="2161"/>
          </a:xfrm>
          <a:prstGeom prst="bentConnector3">
            <a:avLst>
              <a:gd name="adj1" fmla="val 50000"/>
            </a:avLst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2763983" y="4244072"/>
            <a:ext cx="432096" cy="1945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src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3688869" y="4457005"/>
            <a:ext cx="699585" cy="186538"/>
          </a:xfrm>
          <a:prstGeom prst="rect">
            <a:avLst/>
          </a:prstGeom>
          <a:solidFill>
            <a:srgbClr val="FFFF00">
              <a:alpha val="34000"/>
            </a:srgb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Ebrima" panose="02000000000000000000" pitchFamily="2" charset="0"/>
                <a:cs typeface="Arial" panose="020B0604020202020204" pitchFamily="34" charset="0"/>
              </a:rPr>
              <a:t>sundials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Ebrima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42" name="Elbow Connector 141"/>
          <p:cNvCxnSpPr>
            <a:stCxn id="147" idx="2"/>
            <a:endCxn id="140" idx="1"/>
          </p:cNvCxnSpPr>
          <p:nvPr/>
        </p:nvCxnSpPr>
        <p:spPr>
          <a:xfrm rot="16200000" flipH="1">
            <a:off x="1882651" y="2744055"/>
            <a:ext cx="3365639" cy="246797"/>
          </a:xfrm>
          <a:prstGeom prst="bentConnector2">
            <a:avLst/>
          </a:prstGeom>
          <a:ln w="158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3505200" y="64008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498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38266" y="228600"/>
            <a:ext cx="1066800" cy="3810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09800" y="983189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21" name="Elbow Connector 20"/>
          <p:cNvCxnSpPr>
            <a:stCxn id="4" idx="2"/>
            <a:endCxn id="11" idx="0"/>
          </p:cNvCxnSpPr>
          <p:nvPr/>
        </p:nvCxnSpPr>
        <p:spPr>
          <a:xfrm rot="5400000">
            <a:off x="3432539" y="-155939"/>
            <a:ext cx="373589" cy="1904666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1" idx="2"/>
            <a:endCxn id="47" idx="0"/>
          </p:cNvCxnSpPr>
          <p:nvPr/>
        </p:nvCxnSpPr>
        <p:spPr>
          <a:xfrm>
            <a:off x="2667000" y="1326089"/>
            <a:ext cx="0" cy="49424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57200" y="1820331"/>
            <a:ext cx="4419600" cy="1752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197154" y="1820332"/>
            <a:ext cx="3333750" cy="175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739465" y="2133600"/>
            <a:ext cx="804153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291667" y="27474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705599" y="2726265"/>
            <a:ext cx="861767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757330" y="3191932"/>
            <a:ext cx="88775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PTHREADS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739465" y="3191931"/>
            <a:ext cx="735414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OPENMP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586133" y="31919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MPI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78" name="Elbow Connector 77"/>
          <p:cNvCxnSpPr>
            <a:stCxn id="74" idx="2"/>
            <a:endCxn id="76" idx="0"/>
          </p:cNvCxnSpPr>
          <p:nvPr/>
        </p:nvCxnSpPr>
        <p:spPr>
          <a:xfrm rot="5400000">
            <a:off x="7003295" y="3058743"/>
            <a:ext cx="237066" cy="29311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74" idx="2"/>
            <a:endCxn id="75" idx="0"/>
          </p:cNvCxnSpPr>
          <p:nvPr/>
        </p:nvCxnSpPr>
        <p:spPr>
          <a:xfrm rot="5400000">
            <a:off x="6550311" y="2605759"/>
            <a:ext cx="237067" cy="935278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74" idx="2"/>
            <a:endCxn id="77" idx="0"/>
          </p:cNvCxnSpPr>
          <p:nvPr/>
        </p:nvCxnSpPr>
        <p:spPr>
          <a:xfrm rot="16200000" flipH="1">
            <a:off x="7424808" y="2666539"/>
            <a:ext cx="237067" cy="813717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72" idx="2"/>
            <a:endCxn id="74" idx="0"/>
          </p:cNvCxnSpPr>
          <p:nvPr/>
        </p:nvCxnSpPr>
        <p:spPr>
          <a:xfrm rot="5400000">
            <a:off x="6956981" y="2541703"/>
            <a:ext cx="364065" cy="5059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72" idx="2"/>
            <a:endCxn id="73" idx="0"/>
          </p:cNvCxnSpPr>
          <p:nvPr/>
        </p:nvCxnSpPr>
        <p:spPr>
          <a:xfrm rot="5400000">
            <a:off x="6206022" y="1811912"/>
            <a:ext cx="385232" cy="1485808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57200" y="4110564"/>
            <a:ext cx="2255739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DIRECT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689533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551164" y="5151966"/>
            <a:ext cx="1051438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01681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97447" y="5151966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201635" y="4110565"/>
            <a:ext cx="2133600" cy="15282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PRECONDITIONER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8" name="Straight Arrow Connector 97"/>
          <p:cNvCxnSpPr>
            <a:stCxn id="95" idx="1"/>
            <a:endCxn id="42" idx="3"/>
          </p:cNvCxnSpPr>
          <p:nvPr/>
        </p:nvCxnSpPr>
        <p:spPr>
          <a:xfrm flipH="1">
            <a:off x="5351401" y="4874682"/>
            <a:ext cx="850234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968033" y="4119031"/>
            <a:ext cx="2383368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KRYLOV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380836" y="4688418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200400" y="4874681"/>
            <a:ext cx="934901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SPFGMR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239656" y="5278967"/>
            <a:ext cx="822521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391420" y="5164667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263566" y="4468283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4" name="Elbow Connector 63"/>
          <p:cNvCxnSpPr>
            <a:stCxn id="11" idx="2"/>
            <a:endCxn id="63" idx="0"/>
          </p:cNvCxnSpPr>
          <p:nvPr/>
        </p:nvCxnSpPr>
        <p:spPr>
          <a:xfrm rot="16200000" flipH="1">
            <a:off x="4518393" y="-525305"/>
            <a:ext cx="494243" cy="4197029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47" idx="2"/>
            <a:endCxn id="85" idx="0"/>
          </p:cNvCxnSpPr>
          <p:nvPr/>
        </p:nvCxnSpPr>
        <p:spPr>
          <a:xfrm rot="5400000">
            <a:off x="1857219" y="3300782"/>
            <a:ext cx="537633" cy="108193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7" idx="2"/>
            <a:endCxn id="42" idx="0"/>
          </p:cNvCxnSpPr>
          <p:nvPr/>
        </p:nvCxnSpPr>
        <p:spPr>
          <a:xfrm rot="16200000" flipH="1">
            <a:off x="3140308" y="3099622"/>
            <a:ext cx="546100" cy="1492717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761999" y="2235729"/>
            <a:ext cx="92753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280203" y="3184521"/>
            <a:ext cx="110638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565539" y="3178173"/>
            <a:ext cx="1349591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862791" y="2726265"/>
            <a:ext cx="93919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2776750" y="2737905"/>
            <a:ext cx="1031320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ARKSPFGMR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799681" y="2747432"/>
            <a:ext cx="85760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3910014" y="2235729"/>
            <a:ext cx="77192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ARKPCG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2877756" y="2245254"/>
            <a:ext cx="95563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864307" y="2245254"/>
            <a:ext cx="752056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6757091" y="4647141"/>
            <a:ext cx="1021828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ARKBBDPRE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6739465" y="5138208"/>
            <a:ext cx="1119515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ARKBANDPRE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700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90707" y="228600"/>
            <a:ext cx="1066800" cy="3810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088205" y="978924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21" name="Elbow Connector 20"/>
          <p:cNvCxnSpPr>
            <a:stCxn id="4" idx="2"/>
            <a:endCxn id="11" idx="0"/>
          </p:cNvCxnSpPr>
          <p:nvPr/>
        </p:nvCxnSpPr>
        <p:spPr>
          <a:xfrm rot="5400000">
            <a:off x="3400094" y="-245089"/>
            <a:ext cx="369324" cy="2078702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1" idx="2"/>
            <a:endCxn id="47" idx="0"/>
          </p:cNvCxnSpPr>
          <p:nvPr/>
        </p:nvCxnSpPr>
        <p:spPr>
          <a:xfrm>
            <a:off x="2545405" y="1321824"/>
            <a:ext cx="0" cy="4852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61951" y="1807099"/>
            <a:ext cx="4166907" cy="1752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197154" y="1820332"/>
            <a:ext cx="3333750" cy="175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739465" y="2133600"/>
            <a:ext cx="804153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291667" y="27474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705599" y="2726265"/>
            <a:ext cx="861767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723965" y="3191932"/>
            <a:ext cx="88775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PTHREADS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739465" y="3191931"/>
            <a:ext cx="735414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OPENMP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607102" y="31919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MPI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78" name="Elbow Connector 77"/>
          <p:cNvCxnSpPr>
            <a:stCxn id="74" idx="2"/>
            <a:endCxn id="76" idx="0"/>
          </p:cNvCxnSpPr>
          <p:nvPr/>
        </p:nvCxnSpPr>
        <p:spPr>
          <a:xfrm rot="5400000">
            <a:off x="7003295" y="3058743"/>
            <a:ext cx="237066" cy="29311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74" idx="2"/>
            <a:endCxn id="75" idx="0"/>
          </p:cNvCxnSpPr>
          <p:nvPr/>
        </p:nvCxnSpPr>
        <p:spPr>
          <a:xfrm rot="5400000">
            <a:off x="6533629" y="2589077"/>
            <a:ext cx="237067" cy="968643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74" idx="2"/>
            <a:endCxn id="77" idx="0"/>
          </p:cNvCxnSpPr>
          <p:nvPr/>
        </p:nvCxnSpPr>
        <p:spPr>
          <a:xfrm rot="16200000" flipH="1">
            <a:off x="7435293" y="2656055"/>
            <a:ext cx="237067" cy="834686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72" idx="2"/>
            <a:endCxn id="74" idx="0"/>
          </p:cNvCxnSpPr>
          <p:nvPr/>
        </p:nvCxnSpPr>
        <p:spPr>
          <a:xfrm rot="5400000">
            <a:off x="6956981" y="2541703"/>
            <a:ext cx="364065" cy="5059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72" idx="2"/>
            <a:endCxn id="73" idx="0"/>
          </p:cNvCxnSpPr>
          <p:nvPr/>
        </p:nvCxnSpPr>
        <p:spPr>
          <a:xfrm rot="5400000">
            <a:off x="6206022" y="1811912"/>
            <a:ext cx="385232" cy="1485808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57200" y="4110564"/>
            <a:ext cx="2255739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DIRECT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689533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551164" y="5151966"/>
            <a:ext cx="1051438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01681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97447" y="5151966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201635" y="4110565"/>
            <a:ext cx="2133600" cy="15282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PRECONDITIONER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8" name="Straight Arrow Connector 97"/>
          <p:cNvCxnSpPr>
            <a:stCxn id="95" idx="1"/>
            <a:endCxn id="42" idx="3"/>
          </p:cNvCxnSpPr>
          <p:nvPr/>
        </p:nvCxnSpPr>
        <p:spPr>
          <a:xfrm flipH="1">
            <a:off x="5351401" y="4874682"/>
            <a:ext cx="850234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968033" y="4119031"/>
            <a:ext cx="2383368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KRYLOV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230294" y="5145087"/>
            <a:ext cx="822521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358714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250018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4" name="Elbow Connector 63"/>
          <p:cNvCxnSpPr>
            <a:stCxn id="11" idx="2"/>
            <a:endCxn id="63" idx="0"/>
          </p:cNvCxnSpPr>
          <p:nvPr/>
        </p:nvCxnSpPr>
        <p:spPr>
          <a:xfrm rot="16200000" flipH="1">
            <a:off x="4455463" y="-588234"/>
            <a:ext cx="498508" cy="4318624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47" idx="2"/>
            <a:endCxn id="85" idx="0"/>
          </p:cNvCxnSpPr>
          <p:nvPr/>
        </p:nvCxnSpPr>
        <p:spPr>
          <a:xfrm rot="5400000">
            <a:off x="1789806" y="3354964"/>
            <a:ext cx="550865" cy="960335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7" idx="2"/>
            <a:endCxn id="42" idx="0"/>
          </p:cNvCxnSpPr>
          <p:nvPr/>
        </p:nvCxnSpPr>
        <p:spPr>
          <a:xfrm rot="16200000" flipH="1">
            <a:off x="3072895" y="3032209"/>
            <a:ext cx="559332" cy="1614312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672666" y="2235729"/>
            <a:ext cx="92753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314599" y="3098267"/>
            <a:ext cx="110638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789437" y="3099323"/>
            <a:ext cx="1349591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398191" y="2678106"/>
            <a:ext cx="93919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672663" y="2683399"/>
            <a:ext cx="85760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3389971" y="2251074"/>
            <a:ext cx="95563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2088205" y="2249487"/>
            <a:ext cx="752056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6757091" y="4647141"/>
            <a:ext cx="1021828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CVBBDPRE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6739465" y="5138208"/>
            <a:ext cx="1119515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CVBANDPRE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Cut Here</a:t>
            </a:r>
            <a:endParaRPr lang="en-US" dirty="0"/>
          </a:p>
        </p:txBody>
      </p:sp>
      <p:sp>
        <p:nvSpPr>
          <p:cNvPr id="66" name="Rounded Rectangle 65"/>
          <p:cNvSpPr/>
          <p:nvPr/>
        </p:nvSpPr>
        <p:spPr>
          <a:xfrm>
            <a:off x="672664" y="3099323"/>
            <a:ext cx="85760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249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90707" y="228600"/>
            <a:ext cx="1066800" cy="3810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088205" y="978924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21" name="Elbow Connector 20"/>
          <p:cNvCxnSpPr>
            <a:stCxn id="4" idx="2"/>
            <a:endCxn id="11" idx="0"/>
          </p:cNvCxnSpPr>
          <p:nvPr/>
        </p:nvCxnSpPr>
        <p:spPr>
          <a:xfrm rot="5400000">
            <a:off x="3400094" y="-245089"/>
            <a:ext cx="369324" cy="2078702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1" idx="2"/>
            <a:endCxn id="47" idx="0"/>
          </p:cNvCxnSpPr>
          <p:nvPr/>
        </p:nvCxnSpPr>
        <p:spPr>
          <a:xfrm>
            <a:off x="2545405" y="1321824"/>
            <a:ext cx="0" cy="4852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61951" y="1807099"/>
            <a:ext cx="4166907" cy="1752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197154" y="1820332"/>
            <a:ext cx="3333750" cy="175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739465" y="2133600"/>
            <a:ext cx="804153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291667" y="27474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705599" y="2726265"/>
            <a:ext cx="861767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723965" y="3191932"/>
            <a:ext cx="88775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PTHREADS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739465" y="3191931"/>
            <a:ext cx="735414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OPENMP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607102" y="31919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MPI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78" name="Elbow Connector 77"/>
          <p:cNvCxnSpPr>
            <a:stCxn id="74" idx="2"/>
            <a:endCxn id="76" idx="0"/>
          </p:cNvCxnSpPr>
          <p:nvPr/>
        </p:nvCxnSpPr>
        <p:spPr>
          <a:xfrm rot="5400000">
            <a:off x="7003295" y="3058743"/>
            <a:ext cx="237066" cy="29311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74" idx="2"/>
            <a:endCxn id="75" idx="0"/>
          </p:cNvCxnSpPr>
          <p:nvPr/>
        </p:nvCxnSpPr>
        <p:spPr>
          <a:xfrm rot="5400000">
            <a:off x="6533629" y="2589077"/>
            <a:ext cx="237067" cy="968643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74" idx="2"/>
            <a:endCxn id="77" idx="0"/>
          </p:cNvCxnSpPr>
          <p:nvPr/>
        </p:nvCxnSpPr>
        <p:spPr>
          <a:xfrm rot="16200000" flipH="1">
            <a:off x="7435293" y="2656055"/>
            <a:ext cx="237067" cy="834686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72" idx="2"/>
            <a:endCxn id="74" idx="0"/>
          </p:cNvCxnSpPr>
          <p:nvPr/>
        </p:nvCxnSpPr>
        <p:spPr>
          <a:xfrm rot="5400000">
            <a:off x="6956981" y="2541703"/>
            <a:ext cx="364065" cy="5059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72" idx="2"/>
            <a:endCxn id="73" idx="0"/>
          </p:cNvCxnSpPr>
          <p:nvPr/>
        </p:nvCxnSpPr>
        <p:spPr>
          <a:xfrm rot="5400000">
            <a:off x="6206022" y="1811912"/>
            <a:ext cx="385232" cy="1485808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57200" y="4110564"/>
            <a:ext cx="2255739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DIRECT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689533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551164" y="5151966"/>
            <a:ext cx="1051438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01681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97447" y="5151966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201635" y="4110565"/>
            <a:ext cx="2133600" cy="15282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PRECONDITIONER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8" name="Straight Arrow Connector 97"/>
          <p:cNvCxnSpPr>
            <a:stCxn id="95" idx="1"/>
            <a:endCxn id="42" idx="3"/>
          </p:cNvCxnSpPr>
          <p:nvPr/>
        </p:nvCxnSpPr>
        <p:spPr>
          <a:xfrm flipH="1">
            <a:off x="5351401" y="4874682"/>
            <a:ext cx="850234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968033" y="4119031"/>
            <a:ext cx="2383368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KRYLOV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230294" y="5145087"/>
            <a:ext cx="822521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358714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250018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4" name="Elbow Connector 63"/>
          <p:cNvCxnSpPr>
            <a:stCxn id="11" idx="2"/>
            <a:endCxn id="63" idx="0"/>
          </p:cNvCxnSpPr>
          <p:nvPr/>
        </p:nvCxnSpPr>
        <p:spPr>
          <a:xfrm rot="16200000" flipH="1">
            <a:off x="4455463" y="-588234"/>
            <a:ext cx="498508" cy="4318624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47" idx="2"/>
            <a:endCxn id="85" idx="0"/>
          </p:cNvCxnSpPr>
          <p:nvPr/>
        </p:nvCxnSpPr>
        <p:spPr>
          <a:xfrm rot="5400000">
            <a:off x="1789806" y="3354964"/>
            <a:ext cx="550865" cy="960335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7" idx="2"/>
            <a:endCxn id="42" idx="0"/>
          </p:cNvCxnSpPr>
          <p:nvPr/>
        </p:nvCxnSpPr>
        <p:spPr>
          <a:xfrm rot="16200000" flipH="1">
            <a:off x="3072895" y="3032209"/>
            <a:ext cx="559332" cy="1614312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672666" y="2235729"/>
            <a:ext cx="92753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314599" y="3098267"/>
            <a:ext cx="110638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789437" y="3099323"/>
            <a:ext cx="1349591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398191" y="2678106"/>
            <a:ext cx="93919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672663" y="2683399"/>
            <a:ext cx="85760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3389971" y="2251074"/>
            <a:ext cx="95563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2088205" y="2249487"/>
            <a:ext cx="752056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6757091" y="4647141"/>
            <a:ext cx="1021828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CVBBDPRE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6739465" y="5138208"/>
            <a:ext cx="1119515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CVBANDPRE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Cut Here</a:t>
            </a:r>
            <a:endParaRPr lang="en-US" dirty="0"/>
          </a:p>
        </p:txBody>
      </p:sp>
      <p:sp>
        <p:nvSpPr>
          <p:cNvPr id="66" name="Rounded Rectangle 65"/>
          <p:cNvSpPr/>
          <p:nvPr/>
        </p:nvSpPr>
        <p:spPr>
          <a:xfrm>
            <a:off x="672664" y="3099323"/>
            <a:ext cx="85760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546760" y="978923"/>
            <a:ext cx="1092087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CVADJOINT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56" name="Straight Arrow Connector 55"/>
          <p:cNvCxnSpPr>
            <a:stCxn id="11" idx="1"/>
            <a:endCxn id="50" idx="3"/>
          </p:cNvCxnSpPr>
          <p:nvPr/>
        </p:nvCxnSpPr>
        <p:spPr>
          <a:xfrm flipH="1" flipV="1">
            <a:off x="1638847" y="1150373"/>
            <a:ext cx="449358" cy="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7426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90707" y="228600"/>
            <a:ext cx="1066800" cy="3810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088205" y="978924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21" name="Elbow Connector 20"/>
          <p:cNvCxnSpPr>
            <a:stCxn id="4" idx="2"/>
            <a:endCxn id="11" idx="0"/>
          </p:cNvCxnSpPr>
          <p:nvPr/>
        </p:nvCxnSpPr>
        <p:spPr>
          <a:xfrm rot="5400000">
            <a:off x="3400094" y="-245089"/>
            <a:ext cx="369324" cy="2078702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1" idx="2"/>
            <a:endCxn id="47" idx="0"/>
          </p:cNvCxnSpPr>
          <p:nvPr/>
        </p:nvCxnSpPr>
        <p:spPr>
          <a:xfrm>
            <a:off x="2545405" y="1321824"/>
            <a:ext cx="0" cy="4852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61951" y="1807099"/>
            <a:ext cx="4166907" cy="1752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197154" y="1820332"/>
            <a:ext cx="3333750" cy="175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739465" y="2133600"/>
            <a:ext cx="804153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291667" y="27474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705599" y="2726265"/>
            <a:ext cx="861767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723965" y="3191932"/>
            <a:ext cx="88775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PTHREADS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739465" y="3191931"/>
            <a:ext cx="735414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OPENMP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607102" y="31919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MPI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78" name="Elbow Connector 77"/>
          <p:cNvCxnSpPr>
            <a:stCxn id="74" idx="2"/>
            <a:endCxn id="76" idx="0"/>
          </p:cNvCxnSpPr>
          <p:nvPr/>
        </p:nvCxnSpPr>
        <p:spPr>
          <a:xfrm rot="5400000">
            <a:off x="7003295" y="3058743"/>
            <a:ext cx="237066" cy="29311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74" idx="2"/>
            <a:endCxn id="75" idx="0"/>
          </p:cNvCxnSpPr>
          <p:nvPr/>
        </p:nvCxnSpPr>
        <p:spPr>
          <a:xfrm rot="5400000">
            <a:off x="6533629" y="2589077"/>
            <a:ext cx="237067" cy="968643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74" idx="2"/>
            <a:endCxn id="77" idx="0"/>
          </p:cNvCxnSpPr>
          <p:nvPr/>
        </p:nvCxnSpPr>
        <p:spPr>
          <a:xfrm rot="16200000" flipH="1">
            <a:off x="7435293" y="2656055"/>
            <a:ext cx="237067" cy="834686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72" idx="2"/>
            <a:endCxn id="74" idx="0"/>
          </p:cNvCxnSpPr>
          <p:nvPr/>
        </p:nvCxnSpPr>
        <p:spPr>
          <a:xfrm rot="5400000">
            <a:off x="6956981" y="2541703"/>
            <a:ext cx="364065" cy="5059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72" idx="2"/>
            <a:endCxn id="73" idx="0"/>
          </p:cNvCxnSpPr>
          <p:nvPr/>
        </p:nvCxnSpPr>
        <p:spPr>
          <a:xfrm rot="5400000">
            <a:off x="6206022" y="1811912"/>
            <a:ext cx="385232" cy="1485808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57200" y="4110564"/>
            <a:ext cx="2255739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DIRECT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689533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551164" y="5151966"/>
            <a:ext cx="1051438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01681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97447" y="5151966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201635" y="4110565"/>
            <a:ext cx="2133600" cy="15282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PRECONDITIONER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8" name="Straight Arrow Connector 97"/>
          <p:cNvCxnSpPr>
            <a:stCxn id="95" idx="1"/>
            <a:endCxn id="42" idx="3"/>
          </p:cNvCxnSpPr>
          <p:nvPr/>
        </p:nvCxnSpPr>
        <p:spPr>
          <a:xfrm flipH="1">
            <a:off x="5351401" y="4874682"/>
            <a:ext cx="850234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968033" y="4119031"/>
            <a:ext cx="2383368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KRYLOV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230294" y="5145087"/>
            <a:ext cx="822521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358714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250018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4" name="Elbow Connector 63"/>
          <p:cNvCxnSpPr>
            <a:stCxn id="11" idx="2"/>
            <a:endCxn id="63" idx="0"/>
          </p:cNvCxnSpPr>
          <p:nvPr/>
        </p:nvCxnSpPr>
        <p:spPr>
          <a:xfrm rot="16200000" flipH="1">
            <a:off x="4455463" y="-588234"/>
            <a:ext cx="498508" cy="4318624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47" idx="2"/>
            <a:endCxn id="85" idx="0"/>
          </p:cNvCxnSpPr>
          <p:nvPr/>
        </p:nvCxnSpPr>
        <p:spPr>
          <a:xfrm rot="5400000">
            <a:off x="1789806" y="3354964"/>
            <a:ext cx="550865" cy="960335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7" idx="2"/>
            <a:endCxn id="42" idx="0"/>
          </p:cNvCxnSpPr>
          <p:nvPr/>
        </p:nvCxnSpPr>
        <p:spPr>
          <a:xfrm rot="16200000" flipH="1">
            <a:off x="3072895" y="3032209"/>
            <a:ext cx="559332" cy="1614312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672666" y="2235729"/>
            <a:ext cx="92753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314599" y="3098267"/>
            <a:ext cx="110638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789437" y="3099323"/>
            <a:ext cx="1349591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398191" y="2678106"/>
            <a:ext cx="93919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3389971" y="2251074"/>
            <a:ext cx="95563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2088205" y="2249487"/>
            <a:ext cx="752056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6757521" y="4745035"/>
            <a:ext cx="1021828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IDABBDPRE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Cut Here</a:t>
            </a:r>
            <a:endParaRPr lang="en-US" dirty="0"/>
          </a:p>
        </p:txBody>
      </p:sp>
      <p:sp>
        <p:nvSpPr>
          <p:cNvPr id="66" name="Rounded Rectangle 65"/>
          <p:cNvSpPr/>
          <p:nvPr/>
        </p:nvSpPr>
        <p:spPr>
          <a:xfrm>
            <a:off x="672664" y="3099323"/>
            <a:ext cx="85760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850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90707" y="228600"/>
            <a:ext cx="1066800" cy="3810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088205" y="978924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21" name="Elbow Connector 20"/>
          <p:cNvCxnSpPr>
            <a:stCxn id="4" idx="2"/>
            <a:endCxn id="11" idx="0"/>
          </p:cNvCxnSpPr>
          <p:nvPr/>
        </p:nvCxnSpPr>
        <p:spPr>
          <a:xfrm rot="5400000">
            <a:off x="3400094" y="-245089"/>
            <a:ext cx="369324" cy="2078702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1" idx="2"/>
            <a:endCxn id="47" idx="0"/>
          </p:cNvCxnSpPr>
          <p:nvPr/>
        </p:nvCxnSpPr>
        <p:spPr>
          <a:xfrm>
            <a:off x="2545405" y="1321824"/>
            <a:ext cx="0" cy="4852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61951" y="1807099"/>
            <a:ext cx="4166907" cy="1752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197154" y="1820332"/>
            <a:ext cx="3333750" cy="175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739465" y="2133600"/>
            <a:ext cx="804153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291667" y="27474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705599" y="2726265"/>
            <a:ext cx="861767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723965" y="3191932"/>
            <a:ext cx="88775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PTHREADS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739465" y="3191931"/>
            <a:ext cx="735414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OPENMP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607102" y="31919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MPI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78" name="Elbow Connector 77"/>
          <p:cNvCxnSpPr>
            <a:stCxn id="74" idx="2"/>
            <a:endCxn id="76" idx="0"/>
          </p:cNvCxnSpPr>
          <p:nvPr/>
        </p:nvCxnSpPr>
        <p:spPr>
          <a:xfrm rot="5400000">
            <a:off x="7003295" y="3058743"/>
            <a:ext cx="237066" cy="29311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74" idx="2"/>
            <a:endCxn id="75" idx="0"/>
          </p:cNvCxnSpPr>
          <p:nvPr/>
        </p:nvCxnSpPr>
        <p:spPr>
          <a:xfrm rot="5400000">
            <a:off x="6533629" y="2589077"/>
            <a:ext cx="237067" cy="968643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74" idx="2"/>
            <a:endCxn id="77" idx="0"/>
          </p:cNvCxnSpPr>
          <p:nvPr/>
        </p:nvCxnSpPr>
        <p:spPr>
          <a:xfrm rot="16200000" flipH="1">
            <a:off x="7435293" y="2656055"/>
            <a:ext cx="237067" cy="834686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72" idx="2"/>
            <a:endCxn id="74" idx="0"/>
          </p:cNvCxnSpPr>
          <p:nvPr/>
        </p:nvCxnSpPr>
        <p:spPr>
          <a:xfrm rot="5400000">
            <a:off x="6956981" y="2541703"/>
            <a:ext cx="364065" cy="5059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72" idx="2"/>
            <a:endCxn id="73" idx="0"/>
          </p:cNvCxnSpPr>
          <p:nvPr/>
        </p:nvCxnSpPr>
        <p:spPr>
          <a:xfrm rot="5400000">
            <a:off x="6206022" y="1811912"/>
            <a:ext cx="385232" cy="1485808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57200" y="4110564"/>
            <a:ext cx="2255739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DIRECT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689533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551164" y="5151966"/>
            <a:ext cx="1051438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01681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97447" y="5151966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201635" y="4110565"/>
            <a:ext cx="2133600" cy="15282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PRECONDITIONER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8" name="Straight Arrow Connector 97"/>
          <p:cNvCxnSpPr>
            <a:stCxn id="95" idx="1"/>
            <a:endCxn id="42" idx="3"/>
          </p:cNvCxnSpPr>
          <p:nvPr/>
        </p:nvCxnSpPr>
        <p:spPr>
          <a:xfrm flipH="1">
            <a:off x="5351401" y="4874682"/>
            <a:ext cx="850234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968033" y="4119031"/>
            <a:ext cx="2383368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KRYLOV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230294" y="5145087"/>
            <a:ext cx="822521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358714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250018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4" name="Elbow Connector 63"/>
          <p:cNvCxnSpPr>
            <a:stCxn id="11" idx="2"/>
            <a:endCxn id="63" idx="0"/>
          </p:cNvCxnSpPr>
          <p:nvPr/>
        </p:nvCxnSpPr>
        <p:spPr>
          <a:xfrm rot="16200000" flipH="1">
            <a:off x="4455463" y="-588234"/>
            <a:ext cx="498508" cy="4318624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47" idx="2"/>
            <a:endCxn id="85" idx="0"/>
          </p:cNvCxnSpPr>
          <p:nvPr/>
        </p:nvCxnSpPr>
        <p:spPr>
          <a:xfrm rot="5400000">
            <a:off x="1789806" y="3354964"/>
            <a:ext cx="550865" cy="960335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7" idx="2"/>
            <a:endCxn id="42" idx="0"/>
          </p:cNvCxnSpPr>
          <p:nvPr/>
        </p:nvCxnSpPr>
        <p:spPr>
          <a:xfrm rot="16200000" flipH="1">
            <a:off x="3072895" y="3032209"/>
            <a:ext cx="559332" cy="1614312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672666" y="2235729"/>
            <a:ext cx="92753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314599" y="3098267"/>
            <a:ext cx="110638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789437" y="3099323"/>
            <a:ext cx="1349591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398191" y="2678106"/>
            <a:ext cx="93919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3389971" y="2251074"/>
            <a:ext cx="95563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2088205" y="2249487"/>
            <a:ext cx="752056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6757521" y="4745035"/>
            <a:ext cx="1021828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IDABBDPRE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Cut Here</a:t>
            </a:r>
            <a:endParaRPr lang="en-US" dirty="0"/>
          </a:p>
        </p:txBody>
      </p:sp>
      <p:sp>
        <p:nvSpPr>
          <p:cNvPr id="66" name="Rounded Rectangle 65"/>
          <p:cNvSpPr/>
          <p:nvPr/>
        </p:nvSpPr>
        <p:spPr>
          <a:xfrm>
            <a:off x="672664" y="3099323"/>
            <a:ext cx="85760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546760" y="978923"/>
            <a:ext cx="1092087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IDADJOINT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44" name="Straight Arrow Connector 43"/>
          <p:cNvCxnSpPr>
            <a:stCxn id="11" idx="1"/>
            <a:endCxn id="43" idx="3"/>
          </p:cNvCxnSpPr>
          <p:nvPr/>
        </p:nvCxnSpPr>
        <p:spPr>
          <a:xfrm flipH="1" flipV="1">
            <a:off x="1638847" y="1150373"/>
            <a:ext cx="449358" cy="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521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38266" y="228600"/>
            <a:ext cx="1066800" cy="3810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09800" y="983189"/>
            <a:ext cx="914400" cy="342900"/>
          </a:xfrm>
          <a:prstGeom prst="roundRect">
            <a:avLst/>
          </a:prstGeom>
          <a:solidFill>
            <a:srgbClr val="FFFF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21" name="Elbow Connector 20"/>
          <p:cNvCxnSpPr>
            <a:stCxn id="4" idx="2"/>
            <a:endCxn id="11" idx="0"/>
          </p:cNvCxnSpPr>
          <p:nvPr/>
        </p:nvCxnSpPr>
        <p:spPr>
          <a:xfrm rot="5400000">
            <a:off x="3432539" y="-155939"/>
            <a:ext cx="373589" cy="1904666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1" idx="2"/>
            <a:endCxn id="47" idx="0"/>
          </p:cNvCxnSpPr>
          <p:nvPr/>
        </p:nvCxnSpPr>
        <p:spPr>
          <a:xfrm>
            <a:off x="2667000" y="1326089"/>
            <a:ext cx="0" cy="49424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57200" y="1820331"/>
            <a:ext cx="4419600" cy="1752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197154" y="1820332"/>
            <a:ext cx="3333750" cy="175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739465" y="2133600"/>
            <a:ext cx="804153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291667" y="27474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SERIAL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705599" y="2726265"/>
            <a:ext cx="861767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757330" y="3191932"/>
            <a:ext cx="88775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PTHREADS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739465" y="3191931"/>
            <a:ext cx="735414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OPENMP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586133" y="3191932"/>
            <a:ext cx="72813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MPI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78" name="Elbow Connector 77"/>
          <p:cNvCxnSpPr>
            <a:stCxn id="74" idx="2"/>
            <a:endCxn id="76" idx="0"/>
          </p:cNvCxnSpPr>
          <p:nvPr/>
        </p:nvCxnSpPr>
        <p:spPr>
          <a:xfrm rot="5400000">
            <a:off x="7003295" y="3058743"/>
            <a:ext cx="237066" cy="29311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74" idx="2"/>
            <a:endCxn id="75" idx="0"/>
          </p:cNvCxnSpPr>
          <p:nvPr/>
        </p:nvCxnSpPr>
        <p:spPr>
          <a:xfrm rot="5400000">
            <a:off x="6550311" y="2605759"/>
            <a:ext cx="237067" cy="935278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74" idx="2"/>
            <a:endCxn id="77" idx="0"/>
          </p:cNvCxnSpPr>
          <p:nvPr/>
        </p:nvCxnSpPr>
        <p:spPr>
          <a:xfrm rot="16200000" flipH="1">
            <a:off x="7424808" y="2666539"/>
            <a:ext cx="237067" cy="813717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72" idx="2"/>
            <a:endCxn id="74" idx="0"/>
          </p:cNvCxnSpPr>
          <p:nvPr/>
        </p:nvCxnSpPr>
        <p:spPr>
          <a:xfrm rot="5400000">
            <a:off x="6956981" y="2541703"/>
            <a:ext cx="364065" cy="5059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72" idx="2"/>
            <a:endCxn id="73" idx="0"/>
          </p:cNvCxnSpPr>
          <p:nvPr/>
        </p:nvCxnSpPr>
        <p:spPr>
          <a:xfrm rot="5400000">
            <a:off x="6206022" y="1811912"/>
            <a:ext cx="385232" cy="1485808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57200" y="4110564"/>
            <a:ext cx="2255739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DIRECT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689533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551164" y="5151966"/>
            <a:ext cx="1051438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01681" y="4660899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97447" y="5151966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201635" y="4110565"/>
            <a:ext cx="2133600" cy="15282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PRECONDITIONER MODULES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8" name="Straight Arrow Connector 97"/>
          <p:cNvCxnSpPr>
            <a:stCxn id="95" idx="1"/>
            <a:endCxn id="42" idx="3"/>
          </p:cNvCxnSpPr>
          <p:nvPr/>
        </p:nvCxnSpPr>
        <p:spPr>
          <a:xfrm flipH="1">
            <a:off x="5351401" y="4874682"/>
            <a:ext cx="850234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968033" y="4119031"/>
            <a:ext cx="2383368" cy="1511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GENERIC KRYLOV SOLVERS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200400" y="4874681"/>
            <a:ext cx="934901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SPFGMR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239656" y="5278967"/>
            <a:ext cx="822521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391420" y="5164667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263566" y="4468283"/>
            <a:ext cx="774700" cy="228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4" name="Elbow Connector 63"/>
          <p:cNvCxnSpPr>
            <a:stCxn id="11" idx="2"/>
            <a:endCxn id="63" idx="0"/>
          </p:cNvCxnSpPr>
          <p:nvPr/>
        </p:nvCxnSpPr>
        <p:spPr>
          <a:xfrm rot="16200000" flipH="1">
            <a:off x="4518393" y="-525305"/>
            <a:ext cx="494243" cy="4197029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47" idx="2"/>
            <a:endCxn id="85" idx="0"/>
          </p:cNvCxnSpPr>
          <p:nvPr/>
        </p:nvCxnSpPr>
        <p:spPr>
          <a:xfrm rot="5400000">
            <a:off x="1857219" y="3300782"/>
            <a:ext cx="537633" cy="108193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7" idx="2"/>
            <a:endCxn id="42" idx="0"/>
          </p:cNvCxnSpPr>
          <p:nvPr/>
        </p:nvCxnSpPr>
        <p:spPr>
          <a:xfrm rot="16200000" flipH="1">
            <a:off x="3140308" y="3099622"/>
            <a:ext cx="546100" cy="1492717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761999" y="2235729"/>
            <a:ext cx="92753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KINDENSE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280203" y="3184521"/>
            <a:ext cx="1106384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KINSPTFQMR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565539" y="3178173"/>
            <a:ext cx="1349591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KINSUPERLU_MT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862791" y="2726265"/>
            <a:ext cx="93919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KINSPBCG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2776750" y="2737905"/>
            <a:ext cx="1031320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KINSPFGMR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799681" y="2747432"/>
            <a:ext cx="85760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KINBAND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3355575" y="2247900"/>
            <a:ext cx="955639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KINSPGMR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864307" y="2245254"/>
            <a:ext cx="752056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KINKLU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6757091" y="4647141"/>
            <a:ext cx="1021828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KINBBDPRE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6739465" y="5138208"/>
            <a:ext cx="1119515" cy="24235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KINBANDPRE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0" y="58674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05200" y="5867400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795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3550</TotalTime>
  <Words>370</Words>
  <Application>Microsoft Office PowerPoint</Application>
  <PresentationFormat>On-screen Show (4:3)</PresentationFormat>
  <Paragraphs>312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Banks, Eddy</dc:creator>
  <cp:lastModifiedBy>Lawrence E. Banks</cp:lastModifiedBy>
  <cp:revision>81</cp:revision>
  <cp:lastPrinted>2015-01-29T21:55:32Z</cp:lastPrinted>
  <dcterms:created xsi:type="dcterms:W3CDTF">2006-08-16T00:00:00Z</dcterms:created>
  <dcterms:modified xsi:type="dcterms:W3CDTF">2015-01-30T19:06:45Z</dcterms:modified>
</cp:coreProperties>
</file>